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60" r:id="rId3"/>
    <p:sldId id="259" r:id="rId4"/>
    <p:sldId id="257" r:id="rId5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24"/>
    <p:restoredTop sz="94660"/>
  </p:normalViewPr>
  <p:slideViewPr>
    <p:cSldViewPr snapToGrid="0">
      <p:cViewPr varScale="1">
        <p:scale>
          <a:sx n="111" d="100"/>
          <a:sy n="111" d="100"/>
        </p:scale>
        <p:origin x="15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304" y="739973"/>
            <a:ext cx="4933157" cy="369986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6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0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14CE-F784-4CB6-9D98-CCD434187623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10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5733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14CE-F784-4CB6-9D98-CCD434187623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662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6543677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14CE-F784-4CB6-9D98-CCD434187623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305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14CE-F784-4CB6-9D98-CCD434187623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410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623890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623890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9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14CE-F784-4CB6-9D98-CCD434187623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562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14CE-F784-4CB6-9D98-CCD434187623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653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629843" y="365129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14CE-F784-4CB6-9D98-CCD434187623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298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14CE-F784-4CB6-9D98-CCD434187623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685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14CE-F784-4CB6-9D98-CCD434187623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9182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629843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3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8" indent="0">
              <a:buNone/>
              <a:defRPr sz="1400"/>
            </a:lvl2pPr>
            <a:lvl3pPr marL="914395" indent="0">
              <a:buNone/>
              <a:defRPr sz="1200"/>
            </a:lvl3pPr>
            <a:lvl4pPr marL="1371592" indent="0">
              <a:buNone/>
              <a:defRPr sz="1000"/>
            </a:lvl4pPr>
            <a:lvl5pPr marL="1828789" indent="0">
              <a:buNone/>
              <a:defRPr sz="1000"/>
            </a:lvl5pPr>
            <a:lvl6pPr marL="2285987" indent="0">
              <a:buNone/>
              <a:defRPr sz="1000"/>
            </a:lvl6pPr>
            <a:lvl7pPr marL="2743185" indent="0">
              <a:buNone/>
              <a:defRPr sz="1000"/>
            </a:lvl7pPr>
            <a:lvl8pPr marL="3200381" indent="0">
              <a:buNone/>
              <a:defRPr sz="1000"/>
            </a:lvl8pPr>
            <a:lvl9pPr marL="3657579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14CE-F784-4CB6-9D98-CCD434187623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67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629843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3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8" indent="0">
              <a:buNone/>
              <a:defRPr sz="1400"/>
            </a:lvl2pPr>
            <a:lvl3pPr marL="914395" indent="0">
              <a:buNone/>
              <a:defRPr sz="1200"/>
            </a:lvl3pPr>
            <a:lvl4pPr marL="1371592" indent="0">
              <a:buNone/>
              <a:defRPr sz="1000"/>
            </a:lvl4pPr>
            <a:lvl5pPr marL="1828789" indent="0">
              <a:buNone/>
              <a:defRPr sz="1000"/>
            </a:lvl5pPr>
            <a:lvl6pPr marL="2285987" indent="0">
              <a:buNone/>
              <a:defRPr sz="1000"/>
            </a:lvl6pPr>
            <a:lvl7pPr marL="2743185" indent="0">
              <a:buNone/>
              <a:defRPr sz="1000"/>
            </a:lvl7pPr>
            <a:lvl8pPr marL="3200381" indent="0">
              <a:buNone/>
              <a:defRPr sz="1000"/>
            </a:lvl8pPr>
            <a:lvl9pPr marL="3657579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14CE-F784-4CB6-9D98-CCD434187623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367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628652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628652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114CE-F784-4CB6-9D98-CCD434187623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2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830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95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j-cs"/>
        </a:defRPr>
      </a:lvl1pPr>
    </p:titleStyle>
    <p:bodyStyle>
      <a:lvl1pPr marL="228598" indent="-228598" algn="l" defTabSz="91439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1pPr>
      <a:lvl2pPr marL="685796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2pPr>
      <a:lvl3pPr marL="1142993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3pPr>
      <a:lvl4pPr marL="1600191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4pPr>
      <a:lvl5pPr marL="2057388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5pPr>
      <a:lvl6pPr marL="2514585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テキスト ボックス 2"/>
          <p:cNvSpPr txBox="1"/>
          <p:nvPr/>
        </p:nvSpPr>
        <p:spPr>
          <a:xfrm>
            <a:off x="202051" y="912147"/>
            <a:ext cx="8739895" cy="5908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作成上の注意</a:t>
            </a:r>
            <a:r>
              <a:rPr lang="en-US" altLang="ja-JP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</a:p>
          <a:p>
            <a:endParaRPr lang="en-US" altLang="ja-JP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○化学系出願者は</a:t>
            </a:r>
            <a:r>
              <a:rPr lang="ja-JP" altLang="en-US" dirty="0">
                <a:solidFill>
                  <a:srgbClr val="008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，</a:t>
            </a:r>
            <a:r>
              <a:rPr lang="ja-JP" altLang="ja-JP" dirty="0">
                <a:solidFill>
                  <a:srgbClr val="FF0000"/>
                </a:solidFill>
              </a:rPr>
              <a:t>自身が取り組んだ理科</a:t>
            </a:r>
            <a:r>
              <a:rPr lang="ja-JP" altLang="en-US" dirty="0">
                <a:solidFill>
                  <a:srgbClr val="FF0000"/>
                </a:solidFill>
              </a:rPr>
              <a:t>全般</a:t>
            </a:r>
            <a:r>
              <a:rPr lang="ja-JP" altLang="ja-JP" dirty="0">
                <a:solidFill>
                  <a:srgbClr val="FF0000"/>
                </a:solidFill>
              </a:rPr>
              <a:t>あるいは化学に関する課題</a:t>
            </a:r>
            <a:r>
              <a:rPr lang="ja-JP" altLang="en-US" dirty="0">
                <a:solidFill>
                  <a:srgbClr val="FF0000"/>
                </a:solidFill>
              </a:rPr>
              <a:t>について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説明するためのプレゼンテーション資料を作成して下さい。</a:t>
            </a:r>
            <a:endParaRPr lang="en-US" altLang="ja-JP" dirty="0">
              <a:solidFill>
                <a:srgbClr val="FF0000"/>
              </a:solidFill>
            </a:endParaRPr>
          </a:p>
          <a:p>
            <a:endParaRPr lang="en-US" altLang="ja-JP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○機械・情報電子系出願者は</a:t>
            </a:r>
            <a:r>
              <a:rPr lang="ja-JP" altLang="en-US" dirty="0">
                <a:solidFill>
                  <a:srgbClr val="008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，</a:t>
            </a:r>
            <a:r>
              <a:rPr lang="ja-JP" altLang="ja-JP" dirty="0">
                <a:solidFill>
                  <a:srgbClr val="FF0000"/>
                </a:solidFill>
              </a:rPr>
              <a:t>自身が取り組んだ</a:t>
            </a:r>
            <a:r>
              <a:rPr lang="ja-JP" altLang="en-US" dirty="0">
                <a:solidFill>
                  <a:srgbClr val="FF0000"/>
                </a:solidFill>
              </a:rPr>
              <a:t>理科，数学，情報などに関する探究活動について説明するためのプレゼンテーション資料を作成して下さい。</a:t>
            </a:r>
            <a:endParaRPr lang="en-US" altLang="ja-JP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○スライドは表紙を入れて</a:t>
            </a:r>
            <a:r>
              <a:rPr lang="en-US" altLang="ja-JP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6〜7</a:t>
            </a:r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枚とし，例えば，次のような構成を推奨します。</a:t>
            </a:r>
            <a:endParaRPr lang="en-US" altLang="ja-JP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・１ページ目は表紙。表題，氏名を記すこと。表題は，発表内容が端的にわかるものをつけること。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ページ目は，課題を行うに至った背景や目的を示す。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ページ目には，自分が行った課題の内容（実験方法など）を示す。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ページ目には，結果を示す。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ページ目には，考察を示す。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ページ目は，「何を学んだのか」がわかるように</a:t>
            </a:r>
            <a:r>
              <a:rPr lang="ja-JP" altLang="en-US" dirty="0">
                <a:solidFill>
                  <a:srgbClr val="008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，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全体としてわかったことをまとめる。いくつかを箇条書きにすると良い。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○作成上のアドバイス</a:t>
            </a:r>
            <a:endParaRPr lang="en-US" altLang="ja-JP" strike="sngStrike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・必要に応じて図や表を使い，わかりやすく示してください。必要に応じてどこかでスライドを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ページ増やしても構いません。 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08" name="テキスト ボックス 3"/>
          <p:cNvSpPr txBox="1"/>
          <p:nvPr/>
        </p:nvSpPr>
        <p:spPr>
          <a:xfrm>
            <a:off x="-268210" y="136179"/>
            <a:ext cx="85065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0000FF"/>
                </a:solidFill>
              </a:rPr>
              <a:t>令和７年度宇都宮大学総合型選抜　工学部基盤工学科</a:t>
            </a:r>
            <a:endParaRPr kumimoji="1" lang="en-US" altLang="ja-JP" sz="2400" strike="sngStrike" dirty="0">
              <a:solidFill>
                <a:srgbClr val="0000FF"/>
              </a:solidFill>
            </a:endParaRPr>
          </a:p>
          <a:p>
            <a:pPr algn="ctr"/>
            <a:r>
              <a:rPr kumimoji="1" lang="ja-JP" altLang="en-US" sz="2400" dirty="0">
                <a:solidFill>
                  <a:srgbClr val="0000FF"/>
                </a:solidFill>
              </a:rPr>
              <a:t>　プレゼンテーション用テンプレートファイル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71F8C61-A4B2-57F9-ECA8-40FBF17382A0}"/>
              </a:ext>
            </a:extLst>
          </p:cNvPr>
          <p:cNvSpPr txBox="1"/>
          <p:nvPr/>
        </p:nvSpPr>
        <p:spPr>
          <a:xfrm>
            <a:off x="7689669" y="133404"/>
            <a:ext cx="1368965" cy="830997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（</a:t>
            </a:r>
            <a:r>
              <a:rPr kumimoji="1" lang="en-US" altLang="ja-JP" sz="1600" dirty="0"/>
              <a:t>※</a:t>
            </a:r>
            <a:r>
              <a:rPr kumimoji="1" lang="ja-JP" altLang="en-US" sz="1600" dirty="0"/>
              <a:t>提出時に</a:t>
            </a:r>
            <a:endParaRPr kumimoji="1" lang="en-US" altLang="ja-JP" sz="1600" dirty="0"/>
          </a:p>
          <a:p>
            <a:r>
              <a:rPr kumimoji="1" lang="ja-JP" altLang="en-US" sz="1600" dirty="0"/>
              <a:t>　削除する</a:t>
            </a:r>
            <a:endParaRPr kumimoji="1" lang="en-US" altLang="ja-JP" sz="1600" dirty="0"/>
          </a:p>
          <a:p>
            <a:r>
              <a:rPr kumimoji="1" lang="ja-JP" altLang="en-US" sz="1600" dirty="0"/>
              <a:t>　ページ）</a:t>
            </a:r>
          </a:p>
        </p:txBody>
      </p:sp>
    </p:spTree>
    <p:extLst>
      <p:ext uri="{BB962C8B-B14F-4D97-AF65-F5344CB8AC3E}">
        <p14:creationId xmlns:p14="http://schemas.microsoft.com/office/powerpoint/2010/main" val="2988467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" name="テキスト ボックス 1"/>
          <p:cNvSpPr txBox="1"/>
          <p:nvPr/>
        </p:nvSpPr>
        <p:spPr>
          <a:xfrm>
            <a:off x="202052" y="531165"/>
            <a:ext cx="8739897" cy="54636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62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1662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作成上の注意</a:t>
            </a:r>
            <a:r>
              <a:rPr lang="en-US" altLang="ja-JP" sz="1662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</a:p>
          <a:p>
            <a:endParaRPr lang="en-US" altLang="ja-JP" sz="1662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62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○事前提出プレゼンテーション資料について</a:t>
            </a:r>
            <a:endParaRPr lang="en-US" altLang="ja-JP" sz="1662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62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スライド作成には</a:t>
            </a:r>
            <a:r>
              <a:rPr lang="en-US" altLang="ja-JP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 Power Point</a:t>
            </a:r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等を用いてください。スライドが完成しましたら，</a:t>
            </a:r>
            <a:r>
              <a:rPr lang="en-US" altLang="ja-JP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PDF</a:t>
            </a:r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ファイルに変換し，画面で適切に表示されていることと，</a:t>
            </a:r>
            <a:r>
              <a:rPr lang="en-US" altLang="ja-JP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A4</a:t>
            </a:r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サイズで適切に印刷できることの両方を確認してください。確認できましたら，印刷物を事前提出するプレゼンテーション資料としてください。印刷する際の用紙は</a:t>
            </a:r>
            <a:r>
              <a:rPr lang="en-US" altLang="ja-JP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OA</a:t>
            </a:r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用紙，コピー用紙（複写用紙），プリンタ用紙などを用いてください。</a:t>
            </a:r>
            <a:endParaRPr lang="en-US" altLang="ja-JP" sz="1662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662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62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○当日の発表について</a:t>
            </a:r>
            <a:endParaRPr lang="en-US" altLang="ja-JP" sz="1662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当日の発表において指定するプレゼンテーションソフトは，</a:t>
            </a:r>
            <a:r>
              <a:rPr lang="en-US" altLang="ja-JP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Adobe Acrobat Reader</a:t>
            </a:r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のみとし，プレゼンテーションファイルは，全て</a:t>
            </a:r>
            <a:r>
              <a:rPr lang="en-US" altLang="ja-JP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PDF</a:t>
            </a:r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形式とします。事前提出するプレゼンテーション資料の印刷に用いた</a:t>
            </a:r>
            <a:r>
              <a:rPr lang="en-US" altLang="ja-JP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PDF</a:t>
            </a:r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ファイルを試験会場に持参してください。</a:t>
            </a:r>
            <a:endParaRPr lang="en-US" altLang="ja-JP" sz="1662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試験は</a:t>
            </a:r>
            <a:r>
              <a:rPr lang="en-US" altLang="ja-JP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PDF</a:t>
            </a:r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ファイルをフルスクリーンモードで表示し</a:t>
            </a:r>
            <a:r>
              <a:rPr lang="en-US" altLang="ja-JP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PC</a:t>
            </a:r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用プロジェクターにより投影して行います。あらかじめ，最新版</a:t>
            </a:r>
            <a:r>
              <a:rPr lang="en-US" altLang="ja-JP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Adobe Acrobat Reader</a:t>
            </a:r>
            <a:r>
              <a:rPr lang="ja-JP" altLang="en-US" sz="1662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での</a:t>
            </a:r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動作確認をしてください。パソコンは大学側が試験会場にて用意し，個人のパソコンの持ち込みは禁止とします。</a:t>
            </a:r>
            <a:endParaRPr lang="en-US" altLang="ja-JP" sz="1662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試験会場には最新版の</a:t>
            </a:r>
            <a:r>
              <a:rPr lang="en-US" altLang="ja-JP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Adobe Acrobat Reader</a:t>
            </a:r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をインストールした</a:t>
            </a:r>
            <a:r>
              <a:rPr lang="en-US" altLang="ja-JP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Windows PC</a:t>
            </a:r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を用意します。電子データをＵＳＢメモリスティック若しくは</a:t>
            </a:r>
            <a:r>
              <a:rPr lang="en-US" altLang="ja-JP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CD-R</a:t>
            </a:r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（ファイナライズされたもの）に保存し持参してください。それ以外のメディアは利用できません。また，ウイルスチェックを必ず事前に実施してください。サイズは</a:t>
            </a:r>
            <a:r>
              <a:rPr lang="en-US" altLang="ja-JP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 MB</a:t>
            </a:r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以下を目安とし，これを超える場合も</a:t>
            </a:r>
            <a:r>
              <a:rPr lang="en-US" altLang="ja-JP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50 MB</a:t>
            </a:r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を遵守してください。</a:t>
            </a:r>
            <a:endParaRPr lang="en-US" altLang="ja-JP" sz="1662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662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なお，事前提出資料からの変更はしないでください。</a:t>
            </a:r>
            <a:endParaRPr kumimoji="1" lang="en-US" altLang="ja-JP" sz="1662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発表時間は</a:t>
            </a:r>
            <a:r>
              <a:rPr kumimoji="1" lang="en-US" altLang="ja-JP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kumimoji="1"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分厳守です。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E731D3D-AA02-97EE-68FC-F03CC525E615}"/>
              </a:ext>
            </a:extLst>
          </p:cNvPr>
          <p:cNvSpPr txBox="1"/>
          <p:nvPr/>
        </p:nvSpPr>
        <p:spPr>
          <a:xfrm>
            <a:off x="7572983" y="115666"/>
            <a:ext cx="1368965" cy="830997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（</a:t>
            </a:r>
            <a:r>
              <a:rPr kumimoji="1" lang="en-US" altLang="ja-JP" sz="1600" dirty="0"/>
              <a:t>※</a:t>
            </a:r>
            <a:r>
              <a:rPr kumimoji="1" lang="ja-JP" altLang="en-US" sz="1600" dirty="0"/>
              <a:t>提出時に</a:t>
            </a:r>
            <a:endParaRPr kumimoji="1" lang="en-US" altLang="ja-JP" sz="1600" dirty="0"/>
          </a:p>
          <a:p>
            <a:r>
              <a:rPr kumimoji="1" lang="ja-JP" altLang="en-US" sz="1600" dirty="0"/>
              <a:t>　削除する</a:t>
            </a:r>
            <a:endParaRPr kumimoji="1" lang="en-US" altLang="ja-JP" sz="1600" dirty="0"/>
          </a:p>
          <a:p>
            <a:r>
              <a:rPr kumimoji="1" lang="ja-JP" altLang="en-US" sz="1600" dirty="0"/>
              <a:t>　ページ）</a:t>
            </a:r>
          </a:p>
        </p:txBody>
      </p:sp>
    </p:spTree>
    <p:extLst>
      <p:ext uri="{BB962C8B-B14F-4D97-AF65-F5344CB8AC3E}">
        <p14:creationId xmlns:p14="http://schemas.microsoft.com/office/powerpoint/2010/main" val="2415859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テキスト ボックス 1"/>
          <p:cNvSpPr txBox="1"/>
          <p:nvPr/>
        </p:nvSpPr>
        <p:spPr>
          <a:xfrm>
            <a:off x="3528482" y="2090582"/>
            <a:ext cx="1319592" cy="7741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/>
              <a:t>表題</a:t>
            </a:r>
          </a:p>
        </p:txBody>
      </p:sp>
      <p:sp>
        <p:nvSpPr>
          <p:cNvPr id="1113" name="テキスト ボックス 2"/>
          <p:cNvSpPr txBox="1"/>
          <p:nvPr/>
        </p:nvSpPr>
        <p:spPr>
          <a:xfrm>
            <a:off x="5671502" y="5668727"/>
            <a:ext cx="11416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氏名　</a:t>
            </a:r>
          </a:p>
        </p:txBody>
      </p:sp>
    </p:spTree>
    <p:extLst>
      <p:ext uri="{BB962C8B-B14F-4D97-AF65-F5344CB8AC3E}">
        <p14:creationId xmlns:p14="http://schemas.microsoft.com/office/powerpoint/2010/main" val="3557900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" name="テキスト ボックス 1"/>
          <p:cNvSpPr txBox="1"/>
          <p:nvPr/>
        </p:nvSpPr>
        <p:spPr>
          <a:xfrm>
            <a:off x="53667" y="39786"/>
            <a:ext cx="55771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solidFill>
                  <a:srgbClr val="008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スライドの題名</a:t>
            </a:r>
            <a:r>
              <a:rPr kumimoji="1" lang="en-US" altLang="ja-JP" sz="3200" dirty="0">
                <a:solidFill>
                  <a:srgbClr val="008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(32</a:t>
            </a:r>
            <a:r>
              <a:rPr kumimoji="1" lang="ja-JP" altLang="en-US" sz="3200" dirty="0">
                <a:solidFill>
                  <a:srgbClr val="008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ポイント文字</a:t>
            </a:r>
            <a:r>
              <a:rPr kumimoji="1" lang="en-US" altLang="ja-JP" sz="3200" dirty="0">
                <a:solidFill>
                  <a:srgbClr val="008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kumimoji="1" lang="ja-JP" altLang="en-US" sz="3200" dirty="0">
              <a:solidFill>
                <a:srgbClr val="008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16" name="テキスト ボックス 4"/>
          <p:cNvSpPr txBox="1"/>
          <p:nvPr/>
        </p:nvSpPr>
        <p:spPr>
          <a:xfrm>
            <a:off x="325776" y="2296167"/>
            <a:ext cx="42462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　内容</a:t>
            </a:r>
            <a:r>
              <a:rPr kumimoji="1" lang="en-US" altLang="ja-JP" sz="2400" dirty="0"/>
              <a:t>(18</a:t>
            </a:r>
            <a:r>
              <a:rPr kumimoji="1" lang="ja-JP" altLang="en-US" sz="2400" dirty="0"/>
              <a:t>～</a:t>
            </a:r>
            <a:r>
              <a:rPr kumimoji="1" lang="en-US" altLang="ja-JP" sz="2400" dirty="0"/>
              <a:t>24</a:t>
            </a:r>
            <a:r>
              <a:rPr kumimoji="1" lang="ja-JP" altLang="en-US" sz="2400" dirty="0"/>
              <a:t>ポイント文字</a:t>
            </a:r>
            <a:r>
              <a:rPr kumimoji="1" lang="en-US" altLang="ja-JP" sz="2400" dirty="0"/>
              <a:t>)</a:t>
            </a:r>
          </a:p>
          <a:p>
            <a:r>
              <a:rPr kumimoji="1" lang="ja-JP" altLang="en-US" sz="2400" dirty="0"/>
              <a:t>　これは例です。以後，各スライドとも，例えばこのような形で作成できます。</a:t>
            </a:r>
            <a:endParaRPr kumimoji="1" lang="en-US" altLang="ja-JP" sz="2400" dirty="0"/>
          </a:p>
          <a:p>
            <a:pPr algn="just"/>
            <a:r>
              <a:rPr kumimoji="1" lang="ja-JP" altLang="en-US" sz="2400" dirty="0"/>
              <a:t>　なお，このフォーマットは</a:t>
            </a:r>
            <a:r>
              <a:rPr kumimoji="1" lang="en-US" altLang="ja-JP" sz="2400" dirty="0"/>
              <a:t>A4</a:t>
            </a:r>
            <a:r>
              <a:rPr kumimoji="1" lang="ja-JP" altLang="en-US" sz="2400" dirty="0"/>
              <a:t>で作成してあります。作成後，最初の説明の</a:t>
            </a:r>
            <a:r>
              <a:rPr kumimoji="1" lang="en-US" altLang="ja-JP" sz="2400" dirty="0"/>
              <a:t>2</a:t>
            </a:r>
            <a:r>
              <a:rPr kumimoji="1" lang="ja-JP" altLang="en-US" sz="2400" dirty="0"/>
              <a:t>ページを削除することでプレゼンテーション資料となります。</a:t>
            </a:r>
          </a:p>
        </p:txBody>
      </p:sp>
      <p:sp>
        <p:nvSpPr>
          <p:cNvPr id="1117" name="正方形/長方形 5"/>
          <p:cNvSpPr/>
          <p:nvPr/>
        </p:nvSpPr>
        <p:spPr>
          <a:xfrm>
            <a:off x="5212452" y="1517871"/>
            <a:ext cx="3605774" cy="47533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図表などを入れることも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推奨します。</a:t>
            </a:r>
          </a:p>
        </p:txBody>
      </p:sp>
      <p:sp>
        <p:nvSpPr>
          <p:cNvPr id="1118" name="テキスト ボックス 6"/>
          <p:cNvSpPr txBox="1"/>
          <p:nvPr/>
        </p:nvSpPr>
        <p:spPr>
          <a:xfrm>
            <a:off x="187543" y="1276382"/>
            <a:ext cx="4257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solidFill>
                  <a:srgbClr val="0000FF"/>
                </a:solidFill>
              </a:rPr>
              <a:t>・小見出し</a:t>
            </a:r>
            <a:r>
              <a:rPr kumimoji="1" lang="en-US" altLang="ja-JP" sz="2800" dirty="0">
                <a:solidFill>
                  <a:srgbClr val="0000FF"/>
                </a:solidFill>
              </a:rPr>
              <a:t>(28</a:t>
            </a:r>
            <a:r>
              <a:rPr kumimoji="1" lang="ja-JP" altLang="en-US" sz="2800" dirty="0">
                <a:solidFill>
                  <a:srgbClr val="0000FF"/>
                </a:solidFill>
              </a:rPr>
              <a:t>ポイント文字</a:t>
            </a:r>
            <a:r>
              <a:rPr kumimoji="1" lang="en-US" altLang="ja-JP" sz="2800" dirty="0">
                <a:solidFill>
                  <a:srgbClr val="0000FF"/>
                </a:solidFill>
              </a:rPr>
              <a:t>)</a:t>
            </a:r>
            <a:endParaRPr kumimoji="1" lang="ja-JP" alt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953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129</TotalTime>
  <Words>660</Words>
  <Application>Microsoft Office PowerPoint</Application>
  <PresentationFormat>画面に合わせる (4:3)</PresentationFormat>
  <Paragraphs>45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ＭＳ Ｐゴシック</vt:lpstr>
      <vt:lpstr>游ゴシック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佐藤 剛史</dc:creator>
  <cp:lastModifiedBy>伊藤 大地</cp:lastModifiedBy>
  <cp:revision>45</cp:revision>
  <cp:lastPrinted>2023-05-25T16:04:29Z</cp:lastPrinted>
  <dcterms:created xsi:type="dcterms:W3CDTF">2023-05-23T16:44:10Z</dcterms:created>
  <dcterms:modified xsi:type="dcterms:W3CDTF">2024-06-25T02:38:56Z</dcterms:modified>
</cp:coreProperties>
</file>